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1" r:id="rId2"/>
    <p:sldId id="256" r:id="rId3"/>
    <p:sldId id="262" r:id="rId4"/>
    <p:sldId id="257" r:id="rId5"/>
    <p:sldId id="263" r:id="rId6"/>
    <p:sldId id="258" r:id="rId7"/>
    <p:sldId id="264" r:id="rId8"/>
    <p:sldId id="259" r:id="rId9"/>
    <p:sldId id="265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223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5637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429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285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966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251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765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981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999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023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498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9768B-4520-41C7-A7BF-48370EFFD2B0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6ACF9E9-07B9-4AF3-BBA8-2AE7F8694DAC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759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E0198-874B-209C-EC51-79B60D49C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182816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6600" b="1" dirty="0"/>
              <a:t>Landing Page</a:t>
            </a:r>
          </a:p>
        </p:txBody>
      </p:sp>
    </p:spTree>
    <p:extLst>
      <p:ext uri="{BB962C8B-B14F-4D97-AF65-F5344CB8AC3E}">
        <p14:creationId xmlns:p14="http://schemas.microsoft.com/office/powerpoint/2010/main" val="2993337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C6F39-EED7-4EB2-AAE3-4CF5A4DC8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4A765-97BC-4944-24E6-75E533CB6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655598-FFA6-B0BB-0A30-2C302798F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0" y="0"/>
            <a:ext cx="121367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464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880EB-47AA-4AEE-0CA9-DD663E8625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9C7D27-1BB4-36DC-7B0F-3BD3180C53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EABCDD-AA5C-8E07-5001-CB3C3C836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096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085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A92177F-3AD0-D333-7BFF-512A5D2B7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87896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6600" b="1" dirty="0"/>
              <a:t>Finance Views</a:t>
            </a:r>
          </a:p>
        </p:txBody>
      </p:sp>
    </p:spTree>
    <p:extLst>
      <p:ext uri="{BB962C8B-B14F-4D97-AF65-F5344CB8AC3E}">
        <p14:creationId xmlns:p14="http://schemas.microsoft.com/office/powerpoint/2010/main" val="1664724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D54BF-A5E2-6647-2002-F8690F5F7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9217E-EC17-00D4-F426-4BE3B66C4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862124-1D18-860A-0BE1-FB06AB215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643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E3484E7-C2FE-41FC-F30C-04BC5D04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0" y="18180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6600" b="1" dirty="0"/>
              <a:t>Sales View</a:t>
            </a:r>
          </a:p>
        </p:txBody>
      </p:sp>
    </p:spTree>
    <p:extLst>
      <p:ext uri="{BB962C8B-B14F-4D97-AF65-F5344CB8AC3E}">
        <p14:creationId xmlns:p14="http://schemas.microsoft.com/office/powerpoint/2010/main" val="3605809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E041D-AE4F-51AE-5775-95EA9D33D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BFDFB-9E29-0811-8C94-2583F3D20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C19832-65A4-7D7B-D7A5-9E8FCD7E8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6" y="0"/>
            <a:ext cx="121829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069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AA957EC-69A8-9224-A239-137D22159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0" y="1889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6600" b="1" dirty="0"/>
              <a:t>Marketing View</a:t>
            </a:r>
          </a:p>
        </p:txBody>
      </p:sp>
    </p:spTree>
    <p:extLst>
      <p:ext uri="{BB962C8B-B14F-4D97-AF65-F5344CB8AC3E}">
        <p14:creationId xmlns:p14="http://schemas.microsoft.com/office/powerpoint/2010/main" val="38967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0F173-5489-E105-3483-DB22122FE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31FA3-9D17-8A2A-514E-FA817593F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725F4D-17AD-ED76-4B98-5437E0D09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2"/>
            <a:ext cx="12192000" cy="683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475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3AFB4-EA65-6EA3-485D-1CF1376B8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480" y="196024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6600" b="1" dirty="0"/>
              <a:t>Supply Chain View</a:t>
            </a:r>
          </a:p>
        </p:txBody>
      </p:sp>
    </p:spTree>
    <p:extLst>
      <p:ext uri="{BB962C8B-B14F-4D97-AF65-F5344CB8AC3E}">
        <p14:creationId xmlns:p14="http://schemas.microsoft.com/office/powerpoint/2010/main" val="286491560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</TotalTime>
  <Words>11</Words>
  <Application>Microsoft Office PowerPoint</Application>
  <PresentationFormat>Widescreen</PresentationFormat>
  <Paragraphs>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Gallery</vt:lpstr>
      <vt:lpstr>Landing Page</vt:lpstr>
      <vt:lpstr>PowerPoint Presentation</vt:lpstr>
      <vt:lpstr>Finance Views</vt:lpstr>
      <vt:lpstr>PowerPoint Presentation</vt:lpstr>
      <vt:lpstr>Sales View</vt:lpstr>
      <vt:lpstr>PowerPoint Presentation</vt:lpstr>
      <vt:lpstr>Marketing View</vt:lpstr>
      <vt:lpstr>PowerPoint Presentation</vt:lpstr>
      <vt:lpstr>Supply Chain View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Saif Ullah</dc:creator>
  <cp:lastModifiedBy>Saif Ullah</cp:lastModifiedBy>
  <cp:revision>1</cp:revision>
  <dcterms:created xsi:type="dcterms:W3CDTF">2025-04-20T12:20:56Z</dcterms:created>
  <dcterms:modified xsi:type="dcterms:W3CDTF">2025-04-20T12:24:45Z</dcterms:modified>
</cp:coreProperties>
</file>

<file path=docProps/thumbnail.jpeg>
</file>